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 varScale="1">
        <p:scale>
          <a:sx n="46" d="100"/>
          <a:sy n="46" d="100"/>
        </p:scale>
        <p:origin x="54" y="1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73D7C-6897-DAA0-C142-4B9702621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7DDB8-B04A-68DF-220E-785416CB83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57E12-6176-D3F5-310E-48D37B406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18D42-9582-B4C3-66C6-DFA915D4E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16974-2543-2C20-B4F9-56120A473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800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56E18-0D2F-1CBB-66B7-02C5A2EEE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9446E4-88F6-823B-8CBA-740C2AF46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52276-047E-33C0-A20D-1D160D267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D1C1B-649E-FCC3-119E-AD31BBB33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938CE-7DC7-9ABA-B333-3A565C0E9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403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30B15B-D20B-598C-7344-FE4A2A2B20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59F6D0-3545-DB19-6DBF-22A7DA3D0B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141A7-EF8C-E99A-3BC7-AB1914714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022A4-0279-6759-7ACF-5577143BB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C5507-7879-FAE5-AE2A-076C592C1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745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A6E69-7716-16DE-726D-CB5F6B979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2E75A-FE9B-CF52-51AD-197FF6942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368F7-8C86-F70B-CC48-CF9214E68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9A7C9-E8F4-0DE6-669D-7D52CDAAA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5C483-8F2A-8368-679C-436D19843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14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6263-6B69-C80A-A21C-07169384D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2D52A-41C4-0037-AECA-6506F9C49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9E982-EA5E-9682-7CCE-280C3A60E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47E6E-4385-139C-9B8E-E2BA9FE6E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57BA1-4CF9-6E57-45D7-FFDB0A286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94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03743-D12F-F4BB-BC97-3B90523A5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00268-12A6-B1E7-9B84-A066B8F25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E57E08-5EF1-A27B-01C8-2C6D2CE13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50129F-D209-307C-79BF-AFAAA7162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A7EA23-71F7-989A-8072-08381F129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0BEAC-2C4B-A816-D0DC-8F764B7CC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390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4DD1-1254-1BA0-806A-EAFB9479C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FC017-2479-67FD-8E9B-1A26CD84A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7F1759-2A63-8EDE-AE5A-786E55E3D7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82496F-B099-3E87-F334-A4497F5806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8D56F8-AF4D-B1F4-0604-BFBADD9BEC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F24264-A44F-FB99-DA20-F21C7C68C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F6DB2C-B5BF-A0A9-C17D-E98E2D7F2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3DB460-BEF0-1BEB-B388-21F84B52A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75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B07FC-3FCC-FE23-9914-222486A22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E856E8-9008-8AA8-6942-F7D01EA9B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1D879-AF25-F696-8ED0-054F7C269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5178A4-A1EF-2263-5B73-EFB03DA1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04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F4F099-DD58-6E2A-36E4-D154CD25B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5492E6-A7E7-AB19-0754-3B1C6E7E0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9E8904-CC46-2916-EADB-C4CD4580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03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841C-2A16-7E35-2602-21AD51EE5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0E778-C5BD-8681-4FED-28621882C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CB2D19-B695-DACC-B0AD-EB57F63FC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D4D101-7F57-27EB-8D19-A9B3B2834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E46F27-225B-9540-625D-CB25E56B9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DF53C-F8F4-4472-2E14-45B008039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251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3E859-0A33-EFC5-698A-C09D4D54E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2A9AC8-EA2D-4F9A-6A1A-40A91EE4F9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631D93-099F-E434-C4C3-089C24174C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A0E7CE-D6E9-3DC4-75D2-597D08A73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557CFE-8033-8150-BC59-3BF423A35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D8EB66-B79E-5849-59AA-ADC1B179C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41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8A743F-85B5-5FD8-322C-15D88E431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D0CDD-44E2-3FA6-6EF7-41C607E23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952A9-6637-63C2-E8E0-CFE859553C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266C76-6B07-40E2-B4B8-317882C378AE}" type="datetimeFigureOut">
              <a:rPr lang="en-US" smtClean="0"/>
              <a:t>5/11/2024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0E118-EDE3-2F55-08DF-2920E7030E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4B7E4-E785-9540-750A-C5EBD70C38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1258EE-87E7-420E-83B8-BCD2B1C758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78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Moving Gears">
            <a:extLst>
              <a:ext uri="{FF2B5EF4-FFF2-40B4-BE49-F238E27FC236}">
                <a16:creationId xmlns:a16="http://schemas.microsoft.com/office/drawing/2014/main" id="{2AACDED4-6397-F618-A84C-81E9016476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A84336-F96E-8528-101C-E51FCDCE5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Engineering 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F7B4C0-1E51-934A-1A58-0EEE7D849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By: Wilson Dhalwani and Vlad Kharechko</a:t>
            </a:r>
          </a:p>
        </p:txBody>
      </p:sp>
    </p:spTree>
    <p:extLst>
      <p:ext uri="{BB962C8B-B14F-4D97-AF65-F5344CB8AC3E}">
        <p14:creationId xmlns:p14="http://schemas.microsoft.com/office/powerpoint/2010/main" val="2984670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F3872E-E31C-3599-1E6E-27FC961A7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6832B-9063-3EF7-8127-152AFE9AF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1700"/>
              <a:t>Conceived out of a pressing need to address the limitations of traditional flight computers</a:t>
            </a:r>
          </a:p>
          <a:p>
            <a:pPr lvl="1"/>
            <a:r>
              <a:rPr lang="en-US" sz="1700"/>
              <a:t>Large sizes </a:t>
            </a:r>
            <a:r>
              <a:rPr lang="en-US" sz="1700" b="0" i="0" u="none" strike="noStrike">
                <a:effectLst/>
                <a:latin typeface="Arial" panose="020B0604020202020204" pitchFamily="34" charset="0"/>
              </a:rPr>
              <a:t>often hampered performance and technical functionality</a:t>
            </a:r>
            <a:endParaRPr lang="en-US" sz="1700"/>
          </a:p>
          <a:p>
            <a:r>
              <a:rPr lang="en-US" sz="1700"/>
              <a:t>Focus was set on creating a printed circuit board capable of:</a:t>
            </a:r>
          </a:p>
          <a:p>
            <a:pPr lvl="1"/>
            <a:r>
              <a:rPr lang="en-US" sz="1700"/>
              <a:t>Being programmed for rockets, drones, and more</a:t>
            </a:r>
          </a:p>
          <a:p>
            <a:pPr lvl="1"/>
            <a:r>
              <a:rPr lang="en-US" sz="1700"/>
              <a:t>Numerous applications with a populace of sensors</a:t>
            </a:r>
          </a:p>
          <a:p>
            <a:pPr lvl="1"/>
            <a:r>
              <a:rPr lang="en-US" sz="1700"/>
              <a:t>Being small enough to fit into your hand</a:t>
            </a:r>
          </a:p>
          <a:p>
            <a:endParaRPr lang="en-US" sz="1700"/>
          </a:p>
          <a:p>
            <a:pPr lvl="1"/>
            <a:endParaRPr lang="en-US" sz="1700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CA1D306E-848C-E0D1-0D7C-C6055E0DAF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22" r="2202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249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F4976A-12D6-EBEE-335C-3DF2AA9B8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O.R.C.A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077CE-5868-C6F3-98FA-448634D30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1900"/>
              <a:t>Introducing </a:t>
            </a:r>
            <a:r>
              <a:rPr lang="en-US" sz="1900" b="1" i="1"/>
              <a:t>ORCA</a:t>
            </a:r>
            <a:r>
              <a:rPr lang="en-US" sz="1900"/>
              <a:t>: </a:t>
            </a:r>
          </a:p>
          <a:p>
            <a:pPr lvl="1">
              <a:buFont typeface="Calibri" panose="020F0502020204030204" pitchFamily="34" charset="0"/>
              <a:buChar char="›"/>
            </a:pPr>
            <a:r>
              <a:rPr lang="en-US" sz="1900" i="1"/>
              <a:t>Optimized </a:t>
            </a:r>
          </a:p>
          <a:p>
            <a:pPr lvl="1">
              <a:buFont typeface="Calibri" panose="020F0502020204030204" pitchFamily="34" charset="0"/>
              <a:buChar char="›"/>
            </a:pPr>
            <a:r>
              <a:rPr lang="en-US" sz="1900" i="1"/>
              <a:t>Rocketry </a:t>
            </a:r>
          </a:p>
          <a:p>
            <a:pPr lvl="1">
              <a:buFont typeface="Calibri" panose="020F0502020204030204" pitchFamily="34" charset="0"/>
              <a:buChar char="›"/>
            </a:pPr>
            <a:r>
              <a:rPr lang="en-US" sz="1900" i="1"/>
              <a:t>Computer </a:t>
            </a:r>
          </a:p>
          <a:p>
            <a:pPr lvl="1">
              <a:buFont typeface="Calibri" panose="020F0502020204030204" pitchFamily="34" charset="0"/>
              <a:buChar char="›"/>
            </a:pPr>
            <a:r>
              <a:rPr lang="en-US" sz="1900" i="1"/>
              <a:t>Assembly</a:t>
            </a:r>
          </a:p>
          <a:p>
            <a:r>
              <a:rPr lang="en-US" sz="1900"/>
              <a:t>Guarantees compactness and power through its size and abundance of components</a:t>
            </a:r>
          </a:p>
          <a:p>
            <a:r>
              <a:rPr lang="en-US" sz="1900"/>
              <a:t>When efficiency and precision are paramount, computers like ORCA emerge indispensable</a:t>
            </a:r>
          </a:p>
        </p:txBody>
      </p:sp>
      <p:pic>
        <p:nvPicPr>
          <p:cNvPr id="19" name="Picture 18" descr="Electronic circuit board">
            <a:extLst>
              <a:ext uri="{FF2B5EF4-FFF2-40B4-BE49-F238E27FC236}">
                <a16:creationId xmlns:a16="http://schemas.microsoft.com/office/drawing/2014/main" id="{1472882C-12C9-C348-52D2-9436E0D2AF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216" r="4384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47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1032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EB1601-5752-573F-F644-924E5400F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Bill of Materials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03ED1C6-C60F-80B6-0008-346B690AE1E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93455" y="1675227"/>
            <a:ext cx="9205089" cy="439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406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5" name="Rectangle 2064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BC0F1B-1682-BF4D-2FFE-E480F1A51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Visuals 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FE3CDF6-62CA-E2C6-A149-D44CB0F85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25493" y="2449281"/>
            <a:ext cx="2715767" cy="352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F4A3A67-D62F-369E-016B-06377E325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9402" y="2449281"/>
            <a:ext cx="3033195" cy="352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F921CACB-5BA2-320F-8925-2E173F9393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0740" y="3338316"/>
            <a:ext cx="3238707" cy="174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745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5" name="Slide Background">
            <a:extLst>
              <a:ext uri="{FF2B5EF4-FFF2-40B4-BE49-F238E27FC236}">
                <a16:creationId xmlns:a16="http://schemas.microsoft.com/office/drawing/2014/main" id="{AF6CB648-9554-488A-B457-99CAAD1DA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6" name="Rectangle 3095">
            <a:extLst>
              <a:ext uri="{FF2B5EF4-FFF2-40B4-BE49-F238E27FC236}">
                <a16:creationId xmlns:a16="http://schemas.microsoft.com/office/drawing/2014/main" id="{E3ADCBE7-9330-1CDA-00EB-CDD12DB72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29520-F590-83C8-5BF9-B5BD265F5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240241"/>
            <a:ext cx="10760054" cy="1228299"/>
          </a:xfrm>
        </p:spPr>
        <p:txBody>
          <a:bodyPr>
            <a:normAutofit/>
          </a:bodyPr>
          <a:lstStyle/>
          <a:p>
            <a:r>
              <a:rPr lang="en-US" sz="4000"/>
              <a:t>Tools and sponsorships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171CB-C8DB-0CEE-A987-79D301FCF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321476"/>
            <a:ext cx="4864875" cy="3850724"/>
          </a:xfrm>
        </p:spPr>
        <p:txBody>
          <a:bodyPr anchor="ctr">
            <a:normAutofit/>
          </a:bodyPr>
          <a:lstStyle/>
          <a:p>
            <a:r>
              <a:rPr lang="en-US" sz="1600"/>
              <a:t>Delving into the realm of avionics embarked on a journey through useful software platforms </a:t>
            </a:r>
          </a:p>
          <a:p>
            <a:pPr lvl="1"/>
            <a:r>
              <a:rPr lang="en-US" sz="1600"/>
              <a:t>KiCAD </a:t>
            </a:r>
          </a:p>
          <a:p>
            <a:pPr lvl="1"/>
            <a:r>
              <a:rPr lang="en-US" sz="1600"/>
              <a:t>EAGLE</a:t>
            </a:r>
          </a:p>
          <a:p>
            <a:pPr lvl="1"/>
            <a:r>
              <a:rPr lang="en-US" sz="1600"/>
              <a:t>JLCPCB Assembly Libraries</a:t>
            </a:r>
          </a:p>
          <a:p>
            <a:r>
              <a:rPr lang="en-US" sz="1600"/>
              <a:t>Upon hearing about the quality of JLCPCB's products and sponsorship opportunities, we chose to partner with JLCPCB</a:t>
            </a:r>
          </a:p>
          <a:p>
            <a:pPr lvl="1"/>
            <a:r>
              <a:rPr lang="en-US" sz="1600"/>
              <a:t>Operations in over 180 countries</a:t>
            </a:r>
          </a:p>
          <a:p>
            <a:pPr lvl="1"/>
            <a:r>
              <a:rPr lang="en-US" sz="1600"/>
              <a:t>Helps millions of enterprises, research institutes, and engineers with electronic/mechanical services</a:t>
            </a:r>
          </a:p>
          <a:p>
            <a:pPr lvl="1"/>
            <a:r>
              <a:rPr lang="en-US" sz="1600"/>
              <a:t>EDA software, PCB manufacturing, PCB Assembly, 3D Printing, and CNC Machining</a:t>
            </a:r>
          </a:p>
        </p:txBody>
      </p:sp>
      <p:pic>
        <p:nvPicPr>
          <p:cNvPr id="3074" name="Picture 2" descr="JLCPCB One-Stop Solution for PCB PCBA 3D Printing CNC Mechnical Parts">
            <a:extLst>
              <a:ext uri="{FF2B5EF4-FFF2-40B4-BE49-F238E27FC236}">
                <a16:creationId xmlns:a16="http://schemas.microsoft.com/office/drawing/2014/main" id="{EB1F1CEB-60F9-1275-491C-A293032F7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43650" y="2872375"/>
            <a:ext cx="5178206" cy="270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0260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184</Words>
  <Application>Microsoft Office PowerPoint</Application>
  <PresentationFormat>Widescreen</PresentationFormat>
  <Paragraphs>28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Engineering Capstone</vt:lpstr>
      <vt:lpstr>Idea</vt:lpstr>
      <vt:lpstr>O.R.C.A</vt:lpstr>
      <vt:lpstr>Bill of Materials</vt:lpstr>
      <vt:lpstr>Visuals </vt:lpstr>
      <vt:lpstr>Tools and sponsorships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Capstone</dc:title>
  <dc:creator>Kharechko_Vladyslav</dc:creator>
  <cp:lastModifiedBy>Kharechko_Vladyslav</cp:lastModifiedBy>
  <cp:revision>2</cp:revision>
  <dcterms:created xsi:type="dcterms:W3CDTF">2024-05-11T16:42:46Z</dcterms:created>
  <dcterms:modified xsi:type="dcterms:W3CDTF">2024-05-11T18:20:53Z</dcterms:modified>
</cp:coreProperties>
</file>

<file path=docProps/thumbnail.jpeg>
</file>